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PxwPPcYk1wBn89KFhwT6EEn9d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 Henry logo_RGB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8710500" y="522636"/>
            <a:ext cx="26965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38200" y="1974574"/>
            <a:ext cx="1056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7BC1F"/>
                </a:solidFill>
                <a:latin typeface="Arial"/>
                <a:ea typeface="Arial"/>
                <a:cs typeface="Arial"/>
                <a:sym typeface="Arial"/>
              </a:rPr>
              <a:t>Welcome and introductions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7BC1F"/>
                </a:solidFill>
                <a:latin typeface="Arial"/>
                <a:ea typeface="Arial"/>
                <a:cs typeface="Arial"/>
                <a:sym typeface="Arial"/>
              </a:rPr>
              <a:t>What does it mean to eat well?</a:t>
            </a:r>
            <a:endParaRPr b="1" i="0" sz="3600" u="none" cap="none" strike="noStrike">
              <a:solidFill>
                <a:srgbClr val="77BC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7BC1F"/>
                </a:solidFill>
                <a:latin typeface="Arial"/>
                <a:ea typeface="Arial"/>
                <a:cs typeface="Arial"/>
                <a:sym typeface="Arial"/>
              </a:rPr>
              <a:t>Shopping habits</a:t>
            </a:r>
            <a:endParaRPr b="1" i="0" sz="3600" u="none" cap="none" strike="noStrike">
              <a:solidFill>
                <a:srgbClr val="77BC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7BC1F"/>
                </a:solidFill>
                <a:latin typeface="Arial"/>
                <a:ea typeface="Arial"/>
                <a:cs typeface="Arial"/>
                <a:sym typeface="Arial"/>
              </a:rPr>
              <a:t>Cooking cost effectively</a:t>
            </a:r>
            <a:endParaRPr b="1" i="0" sz="3600" u="none" cap="none" strike="noStrike">
              <a:solidFill>
                <a:srgbClr val="77BC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7BC1F"/>
                </a:solidFill>
                <a:latin typeface="Arial"/>
                <a:ea typeface="Arial"/>
                <a:cs typeface="Arial"/>
                <a:sym typeface="Arial"/>
              </a:rPr>
              <a:t>Making the most of food</a:t>
            </a:r>
            <a:endParaRPr b="1" i="0" sz="3600" u="none" cap="none" strike="noStrike">
              <a:solidFill>
                <a:srgbClr val="77BC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77BC1F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 b="1" i="0" sz="3600" u="none" cap="none" strike="noStrike">
              <a:solidFill>
                <a:srgbClr val="77BC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324" y="899867"/>
            <a:ext cx="6075951" cy="595813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Group guidelines</a:t>
            </a:r>
            <a:endParaRPr/>
          </a:p>
        </p:txBody>
      </p:sp>
      <p:pic>
        <p:nvPicPr>
          <p:cNvPr descr="NEW Henry logo_RGB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3562" y="320211"/>
            <a:ext cx="1641986" cy="117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7478" y="134125"/>
            <a:ext cx="9368287" cy="656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838200" y="365125"/>
            <a:ext cx="109287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EW Henry logo_RGB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223" y="365125"/>
            <a:ext cx="1228875" cy="87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8100" y="365125"/>
            <a:ext cx="10496950" cy="64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147350" y="2601625"/>
            <a:ext cx="2035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can we make?</a:t>
            </a:r>
            <a:endParaRPr b="1" i="0" sz="3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2021-02-01T17:31:44Z</dcterms:created>
  <dc:creator>anne.cheeseman</dc:creator>
</cp:coreProperties>
</file>