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730" y="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3b5a54489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3b5a54489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links.henry.org.uk/FDST-Review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235125" y="88175"/>
            <a:ext cx="8801100" cy="9615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Face-to-Face Delivery Skills Training - Participant review form</a:t>
            </a:r>
            <a:endParaRPr sz="3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ctrTitle"/>
          </p:nvPr>
        </p:nvSpPr>
        <p:spPr>
          <a:xfrm>
            <a:off x="4677350" y="1203525"/>
            <a:ext cx="4305300" cy="7743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GB" sz="2400"/>
              <a:t>Training ID: </a:t>
            </a:r>
            <a:endParaRPr sz="2400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/>
          </a:p>
        </p:txBody>
      </p:sp>
      <p:sp>
        <p:nvSpPr>
          <p:cNvPr id="56" name="Google Shape;56;p13"/>
          <p:cNvSpPr txBox="1"/>
          <p:nvPr/>
        </p:nvSpPr>
        <p:spPr>
          <a:xfrm>
            <a:off x="4730950" y="2968025"/>
            <a:ext cx="4305300" cy="7743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b" anchorCtr="0">
            <a:noAutofit/>
          </a:bodyPr>
          <a:lstStyle/>
          <a:p>
            <a:pPr marL="0" marR="0" lvl="0" indent="0" algn="ctr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None/>
            </a:pPr>
            <a:r>
              <a:rPr lang="en-GB" sz="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Website address: </a:t>
            </a:r>
            <a:r>
              <a:rPr lang="en-GB" sz="2300" u="sng">
                <a:solidFill>
                  <a:schemeClr val="hlink"/>
                </a:solidFill>
                <a:hlinkClick r:id="rId3"/>
              </a:rPr>
              <a:t>https://links.henry.org.uk/FDST-Review</a:t>
            </a:r>
            <a:endParaRPr sz="3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4730950" y="2085775"/>
            <a:ext cx="4305300" cy="7743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>
              <a:solidFill>
                <a:schemeClr val="dk1"/>
              </a:solidFill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>
              <a:solidFill>
                <a:schemeClr val="dk1"/>
              </a:solidFill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GB" sz="2400">
                <a:solidFill>
                  <a:schemeClr val="dk1"/>
                </a:solidFill>
              </a:rPr>
              <a:t>Area Code: </a:t>
            </a:r>
            <a:endParaRPr sz="2400">
              <a:solidFill>
                <a:schemeClr val="dk1"/>
              </a:solidFill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>
              <a:solidFill>
                <a:schemeClr val="dk1"/>
              </a:solidFill>
            </a:endParaRPr>
          </a:p>
        </p:txBody>
      </p:sp>
      <p:pic>
        <p:nvPicPr>
          <p:cNvPr id="58" name="Google Shape;58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210825" y="1217600"/>
            <a:ext cx="2649324" cy="3434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</Words>
  <Application>Microsoft Office PowerPoint</Application>
  <PresentationFormat>On-screen Show (16:9)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Simple Light</vt:lpstr>
      <vt:lpstr>Training ID: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ID:  </dc:title>
  <dc:creator>Anne Cheeseman</dc:creator>
  <cp:lastModifiedBy>Anne Cheeseman</cp:lastModifiedBy>
  <cp:revision>1</cp:revision>
  <dcterms:modified xsi:type="dcterms:W3CDTF">2022-07-05T16:56:06Z</dcterms:modified>
</cp:coreProperties>
</file>