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36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7111DD-1B3F-4206-9301-BEF9D1D74376}" type="datetimeFigureOut">
              <a:rPr lang="en-GB" smtClean="0"/>
              <a:t>21/04/2022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06CFD4-3E4D-423F-992A-9DB76406E2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64289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c531aa4781_1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1" name="Google Shape;181;gc531aa4781_1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026634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8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8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7674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415600" y="1474833"/>
            <a:ext cx="113608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415600" y="4202967"/>
            <a:ext cx="113608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9938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2395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0749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4954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59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9671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917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653667" y="600200"/>
            <a:ext cx="84904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9518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6096000" y="-167"/>
            <a:ext cx="6096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6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54000" y="3737433"/>
            <a:ext cx="53936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6586000" y="965433"/>
            <a:ext cx="5116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4274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415600" y="5640767"/>
            <a:ext cx="79984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609585" lvl="0" indent="-30479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0934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333">
                <a:solidFill>
                  <a:schemeClr val="dk2"/>
                </a:solidFill>
              </a:defRPr>
            </a:lvl1pPr>
            <a:lvl2pPr lvl="1" algn="r">
              <a:buNone/>
              <a:defRPr sz="1333">
                <a:solidFill>
                  <a:schemeClr val="dk2"/>
                </a:solidFill>
              </a:defRPr>
            </a:lvl2pPr>
            <a:lvl3pPr lvl="2" algn="r">
              <a:buNone/>
              <a:defRPr sz="1333">
                <a:solidFill>
                  <a:schemeClr val="dk2"/>
                </a:solidFill>
              </a:defRPr>
            </a:lvl3pPr>
            <a:lvl4pPr lvl="3" algn="r">
              <a:buNone/>
              <a:defRPr sz="1333">
                <a:solidFill>
                  <a:schemeClr val="dk2"/>
                </a:solidFill>
              </a:defRPr>
            </a:lvl4pPr>
            <a:lvl5pPr lvl="4" algn="r">
              <a:buNone/>
              <a:defRPr sz="1333">
                <a:solidFill>
                  <a:schemeClr val="dk2"/>
                </a:solidFill>
              </a:defRPr>
            </a:lvl5pPr>
            <a:lvl6pPr lvl="5" algn="r">
              <a:buNone/>
              <a:defRPr sz="1333">
                <a:solidFill>
                  <a:schemeClr val="dk2"/>
                </a:solidFill>
              </a:defRPr>
            </a:lvl6pPr>
            <a:lvl7pPr lvl="6" algn="r">
              <a:buNone/>
              <a:defRPr sz="1333">
                <a:solidFill>
                  <a:schemeClr val="dk2"/>
                </a:solidFill>
              </a:defRPr>
            </a:lvl7pPr>
            <a:lvl8pPr lvl="7" algn="r">
              <a:buNone/>
              <a:defRPr sz="1333">
                <a:solidFill>
                  <a:schemeClr val="dk2"/>
                </a:solidFill>
              </a:defRPr>
            </a:lvl8pPr>
            <a:lvl9pPr lvl="8" algn="r">
              <a:buNone/>
              <a:defRPr sz="1333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433046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links.henry.org.uk/Group-Facilitation-Feedbac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30"/>
          <p:cNvSpPr txBox="1"/>
          <p:nvPr/>
        </p:nvSpPr>
        <p:spPr>
          <a:xfrm>
            <a:off x="313503" y="117567"/>
            <a:ext cx="11734800" cy="708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33" tIns="45700" rIns="91433" bIns="45700" anchor="t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r>
              <a:rPr lang="en-GB" sz="4000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Group Facilitation Training Feedback</a:t>
            </a:r>
            <a:endParaRPr sz="4000" kern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30"/>
          <p:cNvSpPr txBox="1">
            <a:spLocks noGrp="1"/>
          </p:cNvSpPr>
          <p:nvPr>
            <p:ph type="ctrTitle"/>
          </p:nvPr>
        </p:nvSpPr>
        <p:spPr>
          <a:xfrm>
            <a:off x="6307933" y="1623467"/>
            <a:ext cx="5740400" cy="10324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33" tIns="45700" rIns="91433" bIns="45700" anchor="b" anchorCtr="0">
            <a:normAutofit/>
          </a:bodyPr>
          <a:lstStyle/>
          <a:p>
            <a:pPr>
              <a:lnSpc>
                <a:spcPct val="90000"/>
              </a:lnSpc>
              <a:buSzPts val="2400"/>
            </a:pPr>
            <a:r>
              <a:rPr lang="en-GB" sz="3200"/>
              <a:t>Training ID: </a:t>
            </a:r>
            <a:endParaRPr sz="3200"/>
          </a:p>
          <a:p>
            <a:pPr>
              <a:lnSpc>
                <a:spcPct val="90000"/>
              </a:lnSpc>
              <a:buSzPts val="2400"/>
            </a:pPr>
            <a:endParaRPr sz="3200"/>
          </a:p>
        </p:txBody>
      </p:sp>
      <p:sp>
        <p:nvSpPr>
          <p:cNvPr id="185" name="Google Shape;185;p30"/>
          <p:cNvSpPr txBox="1"/>
          <p:nvPr/>
        </p:nvSpPr>
        <p:spPr>
          <a:xfrm>
            <a:off x="6307933" y="3957367"/>
            <a:ext cx="5740400" cy="10324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33" tIns="45700" rIns="91433" bIns="45700" anchor="b" anchorCtr="0">
            <a:noAutofit/>
          </a:bodyPr>
          <a:lstStyle/>
          <a:p>
            <a:pPr algn="ctr" defTabSz="1219170">
              <a:lnSpc>
                <a:spcPct val="70000"/>
              </a:lnSpc>
              <a:buClr>
                <a:srgbClr val="000000"/>
              </a:buClr>
              <a:buSzPts val="2500"/>
            </a:pPr>
            <a:r>
              <a:rPr lang="en-GB" sz="3333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Website address: </a:t>
            </a:r>
            <a:r>
              <a:rPr lang="en-GB" sz="1867" u="sng" kern="0" dirty="0">
                <a:solidFill>
                  <a:srgbClr val="0097A7"/>
                </a:solidFill>
                <a:latin typeface="Arial"/>
                <a:cs typeface="Arial"/>
                <a:sym typeface="Arial"/>
                <a:hlinkClick r:id="rId3"/>
              </a:rPr>
              <a:t>http://links.henry.org.uk/Group-Facilitation-Feedback</a:t>
            </a:r>
            <a:endParaRPr sz="1867" u="sng" kern="0" dirty="0">
              <a:solidFill>
                <a:srgbClr val="0097A7"/>
              </a:solidFill>
              <a:latin typeface="Arial"/>
              <a:cs typeface="Arial"/>
              <a:sym typeface="Arial"/>
            </a:endParaRPr>
          </a:p>
          <a:p>
            <a:pPr algn="ctr" defTabSz="1219170">
              <a:lnSpc>
                <a:spcPct val="70000"/>
              </a:lnSpc>
              <a:buClr>
                <a:srgbClr val="000000"/>
              </a:buClr>
              <a:buSzPts val="2500"/>
            </a:pPr>
            <a:endParaRPr sz="2400" kern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30"/>
          <p:cNvSpPr txBox="1"/>
          <p:nvPr/>
        </p:nvSpPr>
        <p:spPr>
          <a:xfrm>
            <a:off x="6307933" y="2781033"/>
            <a:ext cx="5740400" cy="10324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33" tIns="45700" rIns="91433" bIns="45700" anchor="b" anchorCtr="0">
            <a:noAutofit/>
          </a:bodyPr>
          <a:lstStyle/>
          <a:p>
            <a:pPr algn="ctr" defTabSz="1219170">
              <a:lnSpc>
                <a:spcPct val="90000"/>
              </a:lnSpc>
              <a:buClr>
                <a:srgbClr val="000000"/>
              </a:buClr>
              <a:buSzPts val="2400"/>
            </a:pPr>
            <a:endParaRPr sz="32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algn="ctr" defTabSz="1219170">
              <a:lnSpc>
                <a:spcPct val="90000"/>
              </a:lnSpc>
              <a:buClr>
                <a:srgbClr val="000000"/>
              </a:buClr>
              <a:buSzPts val="2400"/>
            </a:pPr>
            <a:endParaRPr sz="32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algn="ctr" defTabSz="1219170">
              <a:lnSpc>
                <a:spcPct val="90000"/>
              </a:lnSpc>
              <a:buClr>
                <a:srgbClr val="000000"/>
              </a:buClr>
              <a:buSzPts val="2400"/>
            </a:pPr>
            <a:r>
              <a:rPr lang="en-GB" sz="3200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Area Code: </a:t>
            </a:r>
            <a:endParaRPr sz="32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algn="ctr" defTabSz="1219170">
              <a:lnSpc>
                <a:spcPct val="90000"/>
              </a:lnSpc>
              <a:buClr>
                <a:srgbClr val="000000"/>
              </a:buClr>
              <a:buSzPts val="2400"/>
            </a:pPr>
            <a:endParaRPr sz="32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pic>
        <p:nvPicPr>
          <p:cNvPr id="187" name="Google Shape;187;p3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779534" y="1623467"/>
            <a:ext cx="3602100" cy="46690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18745284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</Words>
  <Application>Microsoft Office PowerPoint</Application>
  <PresentationFormat>Widescreen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Simple Light</vt:lpstr>
      <vt:lpstr>Training ID: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ID:  </dc:title>
  <dc:creator>Anne Cheeseman</dc:creator>
  <cp:lastModifiedBy>Anne Cheeseman</cp:lastModifiedBy>
  <cp:revision>1</cp:revision>
  <dcterms:created xsi:type="dcterms:W3CDTF">2022-04-21T15:53:02Z</dcterms:created>
  <dcterms:modified xsi:type="dcterms:W3CDTF">2022-04-21T15:53:57Z</dcterms:modified>
</cp:coreProperties>
</file>