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C409A-0685-4672-AFE6-B5F5BBE759DC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133A2-E92F-4FF3-840F-17D11E096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7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5ac8f35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c5ac8f35e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45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37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592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56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17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18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86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42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60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74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53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1503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s.henry.org.uk/CT-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/>
        </p:nvSpPr>
        <p:spPr>
          <a:xfrm>
            <a:off x="313503" y="117567"/>
            <a:ext cx="11734800" cy="708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GB" sz="40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Core Training Review</a:t>
            </a:r>
            <a:endParaRPr sz="400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9"/>
          <p:cNvSpPr txBox="1">
            <a:spLocks noGrp="1"/>
          </p:cNvSpPr>
          <p:nvPr>
            <p:ph type="ctrTitle"/>
          </p:nvPr>
        </p:nvSpPr>
        <p:spPr>
          <a:xfrm>
            <a:off x="6307933" y="16234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lnSpc>
                <a:spcPct val="90000"/>
              </a:lnSpc>
              <a:buSzPts val="2400"/>
            </a:pPr>
            <a:r>
              <a:rPr lang="en-GB" sz="3200"/>
              <a:t>Training ID: </a:t>
            </a:r>
            <a:endParaRPr sz="3200"/>
          </a:p>
          <a:p>
            <a:pPr>
              <a:lnSpc>
                <a:spcPct val="90000"/>
              </a:lnSpc>
              <a:buSzPts val="2400"/>
            </a:pPr>
            <a:endParaRPr sz="3200"/>
          </a:p>
        </p:txBody>
      </p:sp>
      <p:sp>
        <p:nvSpPr>
          <p:cNvPr id="101" name="Google Shape;101;p19"/>
          <p:cNvSpPr txBox="1"/>
          <p:nvPr/>
        </p:nvSpPr>
        <p:spPr>
          <a:xfrm>
            <a:off x="6307933" y="2781033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r>
              <a:rPr lang="en-GB" sz="3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Area Code: </a:t>
            </a: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6307933" y="39573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70000"/>
              </a:lnSpc>
              <a:buClr>
                <a:srgbClr val="000000"/>
              </a:buClr>
              <a:buSzPts val="2500"/>
            </a:pPr>
            <a:r>
              <a:rPr lang="en-GB" sz="28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Website address: </a:t>
            </a:r>
            <a:r>
              <a:rPr lang="en-GB" sz="2667" u="sng" kern="0">
                <a:solidFill>
                  <a:srgbClr val="0097A7"/>
                </a:solidFill>
                <a:latin typeface="Arial"/>
                <a:cs typeface="Arial"/>
                <a:sym typeface="Arial"/>
                <a:hlinkClick r:id="rId3"/>
              </a:rPr>
              <a:t>https://links.henry.org.uk/CT-Review</a:t>
            </a:r>
            <a:endParaRPr sz="4133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84767" y="1623467"/>
            <a:ext cx="3563031" cy="4618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Training ID: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ID:  </dc:title>
  <dc:creator>Anne Cheeseman</dc:creator>
  <cp:lastModifiedBy>Anne Cheeseman</cp:lastModifiedBy>
  <cp:revision>1</cp:revision>
  <dcterms:created xsi:type="dcterms:W3CDTF">2022-03-24T18:15:41Z</dcterms:created>
  <dcterms:modified xsi:type="dcterms:W3CDTF">2022-03-24T18:16:17Z</dcterms:modified>
</cp:coreProperties>
</file>