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60E4D-1512-4892-B825-0A19C2D96C6B}" type="datetimeFigureOut">
              <a:rPr lang="en-GB" smtClean="0"/>
              <a:t>08/07/2022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AD3DA-8AAC-4A6C-8450-4DA33AC38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305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c8738ed0b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c8738ed0b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06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12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20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13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05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12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39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4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65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06543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inks.henry.org.uk/Raise-Engage-Refer-Feedbac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0"/>
          <p:cNvSpPr txBox="1"/>
          <p:nvPr/>
        </p:nvSpPr>
        <p:spPr>
          <a:xfrm>
            <a:off x="313503" y="117567"/>
            <a:ext cx="11734800" cy="708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-GB" sz="40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Raise, Engage, Refer Training - Participant Review Form</a:t>
            </a:r>
            <a:endParaRPr sz="400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40"/>
          <p:cNvSpPr txBox="1">
            <a:spLocks noGrp="1"/>
          </p:cNvSpPr>
          <p:nvPr>
            <p:ph type="ctrTitle"/>
          </p:nvPr>
        </p:nvSpPr>
        <p:spPr>
          <a:xfrm>
            <a:off x="6307933" y="1623467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lnSpc>
                <a:spcPct val="90000"/>
              </a:lnSpc>
              <a:buSzPts val="2400"/>
            </a:pPr>
            <a:r>
              <a:rPr lang="en-GB" sz="3200"/>
              <a:t>Training ID: </a:t>
            </a:r>
            <a:endParaRPr sz="3200"/>
          </a:p>
          <a:p>
            <a:pPr>
              <a:lnSpc>
                <a:spcPct val="90000"/>
              </a:lnSpc>
              <a:buSzPts val="2400"/>
            </a:pPr>
            <a:endParaRPr sz="3200"/>
          </a:p>
        </p:txBody>
      </p:sp>
      <p:sp>
        <p:nvSpPr>
          <p:cNvPr id="266" name="Google Shape;266;p40"/>
          <p:cNvSpPr txBox="1"/>
          <p:nvPr/>
        </p:nvSpPr>
        <p:spPr>
          <a:xfrm>
            <a:off x="6307933" y="3957367"/>
            <a:ext cx="5740400" cy="112066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70000"/>
              </a:lnSpc>
              <a:buClr>
                <a:srgbClr val="000000"/>
              </a:buClr>
              <a:buSzPts val="2500"/>
            </a:pPr>
            <a:r>
              <a:rPr lang="en-GB" sz="3333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Website address: </a:t>
            </a:r>
            <a:r>
              <a:rPr lang="en-GB" sz="2533" u="sng" kern="0">
                <a:solidFill>
                  <a:srgbClr val="0097A7"/>
                </a:solidFill>
                <a:latin typeface="Arial"/>
                <a:cs typeface="Arial"/>
                <a:sym typeface="Arial"/>
                <a:hlinkClick r:id="rId3"/>
              </a:rPr>
              <a:t>http://links.henry.org.uk/Raise-Engage-Refer-Feedback</a:t>
            </a:r>
            <a:endParaRPr sz="4533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40"/>
          <p:cNvSpPr txBox="1"/>
          <p:nvPr/>
        </p:nvSpPr>
        <p:spPr>
          <a:xfrm>
            <a:off x="6307933" y="2781033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r>
              <a:rPr lang="en-GB" sz="3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Area Code: </a:t>
            </a: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268" name="Google Shape;268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54333" y="1623467"/>
            <a:ext cx="3412600" cy="442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Training ID: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ID:  </dc:title>
  <dc:creator>Anne Cheeseman</dc:creator>
  <cp:lastModifiedBy>Anne Cheeseman</cp:lastModifiedBy>
  <cp:revision>1</cp:revision>
  <dcterms:created xsi:type="dcterms:W3CDTF">2022-07-08T10:27:20Z</dcterms:created>
  <dcterms:modified xsi:type="dcterms:W3CDTF">2022-07-08T10:27:45Z</dcterms:modified>
</cp:coreProperties>
</file>