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60" r:id="rId4"/>
    <p:sldId id="258" r:id="rId5"/>
    <p:sldId id="265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CD84-51F8-4B85-AB70-144518F1E715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57859-A558-4235-8714-F69EF814B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7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7859-A558-4235-8714-F69EF814B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7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1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9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6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4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2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3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6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0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BB6F-C3F2-4F9C-9226-7BC72F35967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F47A5-5413-4F61-9EE1-0F22BE4CF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6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Overview</a:t>
            </a:r>
            <a:endParaRPr lang="en-GB" dirty="0"/>
          </a:p>
        </p:txBody>
      </p:sp>
      <p:pic>
        <p:nvPicPr>
          <p:cNvPr id="4" name="Picture 3" descr="NEW Henry 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379406" y="1859340"/>
            <a:ext cx="875071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whole new experience for parents and carers too 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know my baby is ready for solids?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solids safely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Helping your baby enjoy a wide range of tastes and textures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and next steps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5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guidelines</a:t>
            </a:r>
            <a:endParaRPr lang="en-GB" dirty="0"/>
          </a:p>
        </p:txBody>
      </p:sp>
      <p:pic>
        <p:nvPicPr>
          <p:cNvPr id="4" name="Picture 3" descr="NEW Henry 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209790" y="200356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7027327" y="2560706"/>
            <a:ext cx="1201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7376165" y="4099617"/>
            <a:ext cx="973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4648739" y="3800253"/>
            <a:ext cx="1415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455118" y="468276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5409158" y="423703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412636" y="528823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3659010" y="2603948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p:sp>
        <p:nvSpPr>
          <p:cNvPr id="25" name="Rectangle 24"/>
          <p:cNvSpPr/>
          <p:nvPr/>
        </p:nvSpPr>
        <p:spPr>
          <a:xfrm>
            <a:off x="3295978" y="4049991"/>
            <a:ext cx="1157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536" y="791710"/>
            <a:ext cx="5733835" cy="58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0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3" y="365125"/>
            <a:ext cx="11326761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GB" altLang="en-US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altLang="en-US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40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things your baby needs to be able to do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3464" y="1817880"/>
            <a:ext cx="4337761" cy="4604428"/>
          </a:xfrm>
          <a:prstGeom prst="rect">
            <a:avLst/>
          </a:prstGeom>
        </p:spPr>
      </p:pic>
      <p:pic>
        <p:nvPicPr>
          <p:cNvPr id="4" name="Picture 3" descr="NEW Henry 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" y="365125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0772" y="1696884"/>
            <a:ext cx="63811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Stay in a sitting position and hold their head up unsupported </a:t>
            </a:r>
            <a:endParaRPr lang="en-US" altLang="en-US" sz="32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alt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Pick food up and put it in their mouth by 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alt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 food to the back of their mouth and swallow 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6089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Foods to start with</a:t>
            </a:r>
            <a:endParaRPr lang="en-GB" dirty="0"/>
          </a:p>
        </p:txBody>
      </p:sp>
      <p:pic>
        <p:nvPicPr>
          <p:cNvPr id="4" name="Picture 3" descr="NEW Henry 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3095" name="TextBox 3094"/>
          <p:cNvSpPr txBox="1"/>
          <p:nvPr/>
        </p:nvSpPr>
        <p:spPr>
          <a:xfrm>
            <a:off x="1784555" y="5919600"/>
            <a:ext cx="84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0" y="2586088"/>
            <a:ext cx="11647735" cy="31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altLang="en-US" sz="40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Spoon or finger foods?</a:t>
            </a:r>
            <a:br>
              <a:rPr lang="en-GB" altLang="en-US" sz="40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40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guided by your baby</a:t>
            </a:r>
            <a:endParaRPr lang="en-GB" sz="4000" dirty="0"/>
          </a:p>
        </p:txBody>
      </p:sp>
      <p:pic>
        <p:nvPicPr>
          <p:cNvPr id="4" name="Picture 3" descr="NEW Henry 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https://lh3.google.com/u/0/d/1fuT1lFQM8S7O8Mnr77tqc0l-oWUpspkL=w1920-h960-iv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656" y="1662907"/>
            <a:ext cx="1632891" cy="15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15" y="3340858"/>
            <a:ext cx="1705127" cy="1595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15" y="5023956"/>
            <a:ext cx="1714221" cy="15927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2918687" y="1690688"/>
            <a:ext cx="7897091" cy="506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</a:p>
          <a:p>
            <a:pPr>
              <a:lnSpc>
                <a:spcPct val="120000"/>
              </a:lnSpc>
            </a:pPr>
            <a:endParaRPr lang="en-GB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Soft or cooked food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Puréed and mixed with a little breast milk, or infant formula, or cow’s milk from 6 months, if necessary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Mashed</a:t>
            </a:r>
          </a:p>
          <a:p>
            <a:endParaRPr lang="en-GB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Soft or cooked foods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Mashed with a fork and mixed with a little breast milk or infant formula, or cow’s milk from 6 months, if necessary</a:t>
            </a:r>
          </a:p>
          <a:p>
            <a:pPr>
              <a:lnSpc>
                <a:spcPct val="12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Finger foods</a:t>
            </a:r>
          </a:p>
          <a:p>
            <a:pPr>
              <a:lnSpc>
                <a:spcPct val="120000"/>
              </a:lnSpc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Start with soft or cooked vegetables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any pips, stones, tough skin or stringy bits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Cut into sticks, long enough for your baby to grip in their fist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altLang="en-US" sz="40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Follow-on foods</a:t>
            </a:r>
            <a:endParaRPr lang="en-GB" sz="4000" dirty="0"/>
          </a:p>
        </p:txBody>
      </p:sp>
      <p:pic>
        <p:nvPicPr>
          <p:cNvPr id="4" name="Picture 3" descr="NEW Henry 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283" y="2193186"/>
            <a:ext cx="11412715" cy="30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Autofit/>
          </a:bodyPr>
          <a:lstStyle/>
          <a:p>
            <a:pPr algn="r"/>
            <a:r>
              <a:rPr lang="en-GB" altLang="en-US" sz="40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Starting solids safely</a:t>
            </a:r>
            <a:endParaRPr lang="en-GB" sz="4000" dirty="0"/>
          </a:p>
        </p:txBody>
      </p:sp>
      <p:pic>
        <p:nvPicPr>
          <p:cNvPr id="4" name="Picture 3" descr="NEW Henry 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08" t="10708" r="49573" b="7006"/>
          <a:stretch/>
        </p:blipFill>
        <p:spPr>
          <a:xfrm>
            <a:off x="2605548" y="1539418"/>
            <a:ext cx="6007510" cy="4881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90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185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Overview</vt:lpstr>
      <vt:lpstr>Group guidelines</vt:lpstr>
      <vt:lpstr> 3 things your baby needs to be able to do </vt:lpstr>
      <vt:lpstr>Foods to start with</vt:lpstr>
      <vt:lpstr>Spoon or finger foods? Be guided by your baby</vt:lpstr>
      <vt:lpstr>Follow-on foods</vt:lpstr>
      <vt:lpstr>Starting solids safely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Roberts</dc:creator>
  <cp:lastModifiedBy>Anne Cheeseman</cp:lastModifiedBy>
  <cp:revision>25</cp:revision>
  <dcterms:created xsi:type="dcterms:W3CDTF">2020-06-15T09:04:40Z</dcterms:created>
  <dcterms:modified xsi:type="dcterms:W3CDTF">2020-08-14T07:43:32Z</dcterms:modified>
</cp:coreProperties>
</file>